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2047875" cy="6858000"/>
            <a:chOff x="0" y="0"/>
            <a:chExt cx="1290" cy="4320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ltGray">
            <a:xfrm>
              <a:off x="1050" y="0"/>
              <a:ext cx="240" cy="43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pic>
          <p:nvPicPr>
            <p:cNvPr id="2051" name="Picture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048" cy="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53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371600" y="21336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nl-NL" altLang="nl-NL" noProof="0" smtClean="0"/>
              <a:t>Klik om de stijl te bewerken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ctr">
              <a:buFont typeface="Monotype Sorts" charset="2"/>
              <a:buNone/>
              <a:defRPr/>
            </a:lvl1pPr>
          </a:lstStyle>
          <a:p>
            <a:pPr lvl="0"/>
            <a:r>
              <a:rPr lang="nl-NL" altLang="nl-NL" noProof="0" smtClean="0"/>
              <a:t>Klik om de ondertitelstijl van het model te bewerken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1D0D63C0-9C29-4FCE-8F95-9B6B327E40DD}" type="datetimeFigureOut">
              <a:rPr lang="nl-NL" smtClean="0"/>
              <a:t>7-1-2018</a:t>
            </a:fld>
            <a:endParaRPr lang="nl-NL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0D0F7B7-C970-4530-BA71-7376D481232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0D63C0-9C29-4FCE-8F95-9B6B327E40DD}" type="datetimeFigureOut">
              <a:rPr lang="nl-NL" smtClean="0"/>
              <a:t>7-1-2018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0F7B7-C970-4530-BA71-7376D48123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0512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200900" y="457200"/>
            <a:ext cx="1943100" cy="56388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371600" y="457200"/>
            <a:ext cx="5676900" cy="56388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0D63C0-9C29-4FCE-8F95-9B6B327E40DD}" type="datetimeFigureOut">
              <a:rPr lang="nl-NL" smtClean="0"/>
              <a:t>7-1-2018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0F7B7-C970-4530-BA71-7376D48123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191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0D63C0-9C29-4FCE-8F95-9B6B327E40DD}" type="datetimeFigureOut">
              <a:rPr lang="nl-NL" smtClean="0"/>
              <a:t>7-1-2018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0F7B7-C970-4530-BA71-7376D48123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9144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0D63C0-9C29-4FCE-8F95-9B6B327E40DD}" type="datetimeFigureOut">
              <a:rPr lang="nl-NL" smtClean="0"/>
              <a:t>7-1-2018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0F7B7-C970-4530-BA71-7376D48123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3790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71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334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0D63C0-9C29-4FCE-8F95-9B6B327E40DD}" type="datetimeFigureOut">
              <a:rPr lang="nl-NL" smtClean="0"/>
              <a:t>7-1-2018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0F7B7-C970-4530-BA71-7376D48123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792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0D63C0-9C29-4FCE-8F95-9B6B327E40DD}" type="datetimeFigureOut">
              <a:rPr lang="nl-NL" smtClean="0"/>
              <a:t>7-1-2018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0F7B7-C970-4530-BA71-7376D48123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406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0D63C0-9C29-4FCE-8F95-9B6B327E40DD}" type="datetimeFigureOut">
              <a:rPr lang="nl-NL" smtClean="0"/>
              <a:t>7-1-2018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0F7B7-C970-4530-BA71-7376D48123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7174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0D63C0-9C29-4FCE-8F95-9B6B327E40DD}" type="datetimeFigureOut">
              <a:rPr lang="nl-NL" smtClean="0"/>
              <a:t>7-1-2018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0F7B7-C970-4530-BA71-7376D48123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7628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0D63C0-9C29-4FCE-8F95-9B6B327E40DD}" type="datetimeFigureOut">
              <a:rPr lang="nl-NL" smtClean="0"/>
              <a:t>7-1-2018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0F7B7-C970-4530-BA71-7376D48123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5510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0D63C0-9C29-4FCE-8F95-9B6B327E40DD}" type="datetimeFigureOut">
              <a:rPr lang="nl-NL" smtClean="0"/>
              <a:t>7-1-2018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0F7B7-C970-4530-BA71-7376D48123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8141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2047875" cy="6858000"/>
            <a:chOff x="0" y="0"/>
            <a:chExt cx="1290" cy="4320"/>
          </a:xfrm>
        </p:grpSpPr>
        <p:sp>
          <p:nvSpPr>
            <p:cNvPr id="1026" name="Rectangle 2"/>
            <p:cNvSpPr>
              <a:spLocks noChangeArrowheads="1"/>
            </p:cNvSpPr>
            <p:nvPr/>
          </p:nvSpPr>
          <p:spPr bwMode="ltGray">
            <a:xfrm>
              <a:off x="1050" y="0"/>
              <a:ext cx="240" cy="43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pic>
          <p:nvPicPr>
            <p:cNvPr id="1027" name="Picture 3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048" cy="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modeltitel te bewerken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hlink"/>
                </a:solidFill>
              </a:defRPr>
            </a:lvl1pPr>
          </a:lstStyle>
          <a:p>
            <a:fld id="{1D0D63C0-9C29-4FCE-8F95-9B6B327E40DD}" type="datetimeFigureOut">
              <a:rPr lang="nl-NL" smtClean="0"/>
              <a:t>7-1-2018</a:t>
            </a:fld>
            <a:endParaRPr lang="nl-N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nl-NL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10D0F7B7-C970-4530-BA71-7376D481232A}" type="slidenum">
              <a:rPr lang="nl-NL" smtClean="0"/>
              <a:t>‹nr.›</a:t>
            </a:fld>
            <a:endParaRPr lang="nl-NL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Monotype Sorts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>
          <a:xfrm>
            <a:off x="1619672" y="2133600"/>
            <a:ext cx="7524328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Introductie avond BBL niv.3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nl-NL" dirty="0" smtClean="0"/>
              <a:t>8 januari 2018</a:t>
            </a:r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150" y="116632"/>
            <a:ext cx="7158037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490" y="5815013"/>
            <a:ext cx="7158037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016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680" y="457200"/>
            <a:ext cx="7452320" cy="1143000"/>
          </a:xfrm>
        </p:spPr>
        <p:txBody>
          <a:bodyPr/>
          <a:lstStyle/>
          <a:p>
            <a:r>
              <a:rPr lang="nl-NL" dirty="0" smtClean="0"/>
              <a:t>Beroepshouding/schoolregels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73204" y="2099827"/>
            <a:ext cx="7380312" cy="4114800"/>
          </a:xfrm>
        </p:spPr>
        <p:txBody>
          <a:bodyPr/>
          <a:lstStyle/>
          <a:p>
            <a:r>
              <a:rPr lang="nl-NL" dirty="0" smtClean="0"/>
              <a:t>Beroepshouding</a:t>
            </a:r>
            <a:r>
              <a:rPr lang="nl-N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(attitude</a:t>
            </a:r>
            <a:r>
              <a:rPr lang="nl-N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):</a:t>
            </a:r>
          </a:p>
          <a:p>
            <a:pPr lvl="0"/>
            <a:r>
              <a:rPr lang="nl-NL" sz="1800" b="1" dirty="0">
                <a:solidFill>
                  <a:schemeClr val="tx1"/>
                </a:solidFill>
              </a:rPr>
              <a:t>Verantwoordelijkheid </a:t>
            </a:r>
            <a:r>
              <a:rPr lang="nl-NL" sz="1800" b="1" dirty="0" smtClean="0">
                <a:solidFill>
                  <a:schemeClr val="tx1"/>
                </a:solidFill>
              </a:rPr>
              <a:t>nemen</a:t>
            </a:r>
            <a:endParaRPr lang="nl-NL" sz="1800" dirty="0"/>
          </a:p>
          <a:p>
            <a:pPr lvl="0"/>
            <a:r>
              <a:rPr lang="nl-NL" sz="1800" b="1" dirty="0" smtClean="0">
                <a:solidFill>
                  <a:schemeClr val="tx1"/>
                </a:solidFill>
              </a:rPr>
              <a:t>Samenwerken</a:t>
            </a:r>
          </a:p>
          <a:p>
            <a:pPr lvl="0"/>
            <a:r>
              <a:rPr lang="nl-NL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Communiceren</a:t>
            </a:r>
          </a:p>
          <a:p>
            <a:pPr lvl="0"/>
            <a:r>
              <a:rPr lang="nl-NL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Positieve </a:t>
            </a:r>
            <a:r>
              <a:rPr lang="nl-NL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werkhouding</a:t>
            </a:r>
          </a:p>
          <a:p>
            <a:pPr lvl="0"/>
            <a:r>
              <a:rPr lang="nl-NL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Informatie verwerven/ </a:t>
            </a:r>
            <a:r>
              <a:rPr lang="nl-NL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verwerken</a:t>
            </a:r>
          </a:p>
          <a:p>
            <a:pPr lvl="0"/>
            <a:r>
              <a:rPr lang="nl-NL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Planmatig </a:t>
            </a:r>
            <a:r>
              <a:rPr lang="nl-NL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werken</a:t>
            </a:r>
          </a:p>
          <a:p>
            <a:pPr lvl="0"/>
            <a:r>
              <a:rPr lang="nl-NL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Reflecteren</a:t>
            </a:r>
            <a:endParaRPr lang="nl-NL" sz="1800" dirty="0" smtClean="0"/>
          </a:p>
          <a:p>
            <a:r>
              <a:rPr lang="nl-NL" dirty="0" smtClean="0"/>
              <a:t>PowerPoint presentatie regels</a:t>
            </a:r>
          </a:p>
          <a:p>
            <a:pPr marL="0" indent="0">
              <a:buNone/>
            </a:pPr>
            <a:endParaRPr lang="nl-NL" sz="2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36912"/>
            <a:ext cx="4067944" cy="1664331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947" y="5815013"/>
            <a:ext cx="7158037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783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457200"/>
            <a:ext cx="7524328" cy="1143000"/>
          </a:xfrm>
        </p:spPr>
        <p:txBody>
          <a:bodyPr/>
          <a:lstStyle/>
          <a:p>
            <a:r>
              <a:rPr lang="nl-NL" dirty="0" smtClean="0"/>
              <a:t>Evaluatie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91680" y="1981200"/>
            <a:ext cx="7452320" cy="4114800"/>
          </a:xfrm>
        </p:spPr>
        <p:txBody>
          <a:bodyPr/>
          <a:lstStyle/>
          <a:p>
            <a:r>
              <a:rPr lang="nl-NL" dirty="0" smtClean="0"/>
              <a:t>Met Kahoot.it</a:t>
            </a:r>
            <a:endParaRPr lang="nl-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788761"/>
            <a:ext cx="7158037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98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7704" y="457200"/>
            <a:ext cx="7236296" cy="1143000"/>
          </a:xfrm>
        </p:spPr>
        <p:txBody>
          <a:bodyPr/>
          <a:lstStyle/>
          <a:p>
            <a:pPr algn="ctr"/>
            <a:r>
              <a:rPr lang="nl-NL" sz="6000" dirty="0" smtClean="0"/>
              <a:t>Vragen??</a:t>
            </a:r>
            <a:endParaRPr lang="nl-NL" sz="6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z="2000" dirty="0" smtClean="0">
                <a:solidFill>
                  <a:schemeClr val="tx1"/>
                </a:solidFill>
              </a:rPr>
              <a:t> </a:t>
            </a:r>
            <a:endParaRPr lang="nl-NL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60848"/>
            <a:ext cx="5273675" cy="3378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815013"/>
            <a:ext cx="7158037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74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680" y="457200"/>
            <a:ext cx="7452320" cy="1143000"/>
          </a:xfrm>
        </p:spPr>
        <p:txBody>
          <a:bodyPr/>
          <a:lstStyle/>
          <a:p>
            <a:r>
              <a:rPr lang="nl-NL" dirty="0" smtClean="0"/>
              <a:t>Programma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19672" y="1412776"/>
            <a:ext cx="7524328" cy="5256584"/>
          </a:xfrm>
        </p:spPr>
        <p:txBody>
          <a:bodyPr>
            <a:noAutofit/>
          </a:bodyPr>
          <a:lstStyle/>
          <a:p>
            <a:pPr lvl="0"/>
            <a:r>
              <a:rPr lang="nl-NL" sz="2400" dirty="0" smtClean="0"/>
              <a:t>Kennismaking team</a:t>
            </a:r>
            <a:endParaRPr lang="nl-NL" sz="2400" dirty="0"/>
          </a:p>
          <a:p>
            <a:pPr lvl="0"/>
            <a:r>
              <a:rPr lang="nl-NL" sz="2400" dirty="0" smtClean="0"/>
              <a:t>Kennismaking </a:t>
            </a:r>
            <a:r>
              <a:rPr lang="nl-NL" sz="2400" dirty="0"/>
              <a:t>studenten</a:t>
            </a:r>
          </a:p>
          <a:p>
            <a:r>
              <a:rPr lang="nl-NL" sz="2400" dirty="0" smtClean="0"/>
              <a:t>Groepsverdeling</a:t>
            </a:r>
          </a:p>
          <a:p>
            <a:pPr lvl="0"/>
            <a:r>
              <a:rPr lang="nl-NL" sz="2400" dirty="0" smtClean="0"/>
              <a:t> Lestijden en rooster</a:t>
            </a:r>
          </a:p>
          <a:p>
            <a:r>
              <a:rPr lang="nl-NL" sz="2400" dirty="0" smtClean="0"/>
              <a:t>Pauze profiel foto’s maken (19:30- 19:45u) </a:t>
            </a:r>
          </a:p>
          <a:p>
            <a:pPr lvl="0"/>
            <a:r>
              <a:rPr lang="nl-NL" sz="2400" dirty="0"/>
              <a:t>Uitleg </a:t>
            </a:r>
            <a:r>
              <a:rPr lang="nl-NL" sz="2400" dirty="0" smtClean="0"/>
              <a:t>o</a:t>
            </a:r>
            <a:r>
              <a:rPr lang="nl-NL" sz="2400" dirty="0" smtClean="0">
                <a:solidFill>
                  <a:schemeClr val="tx1"/>
                </a:solidFill>
              </a:rPr>
              <a:t>pleidingsprogramma </a:t>
            </a:r>
            <a:r>
              <a:rPr lang="nl-NL" sz="2400" dirty="0"/>
              <a:t>(</a:t>
            </a:r>
            <a:r>
              <a:rPr lang="nl-NL" sz="2400" dirty="0" smtClean="0"/>
              <a:t>boekje MBO, OER uitdelen)</a:t>
            </a:r>
          </a:p>
          <a:p>
            <a:pPr lvl="0"/>
            <a:r>
              <a:rPr lang="nl-NL" sz="2400" dirty="0" smtClean="0"/>
              <a:t>Samenwerkingsspelletje</a:t>
            </a:r>
          </a:p>
          <a:p>
            <a:pPr lvl="0"/>
            <a:r>
              <a:rPr lang="nl-NL" sz="2400" dirty="0" smtClean="0"/>
              <a:t>Beroepshouding/schoolregels</a:t>
            </a:r>
            <a:endParaRPr lang="nl-NL" sz="2400" dirty="0"/>
          </a:p>
          <a:p>
            <a:r>
              <a:rPr lang="nl-NL" sz="2400" dirty="0" smtClean="0"/>
              <a:t>Evaluatie </a:t>
            </a:r>
            <a:r>
              <a:rPr lang="nl-NL" sz="2400" dirty="0"/>
              <a:t>en </a:t>
            </a:r>
            <a:r>
              <a:rPr lang="nl-NL" sz="2400" dirty="0" smtClean="0"/>
              <a:t>afronden(21:15u)</a:t>
            </a:r>
            <a:endParaRPr lang="nl-NL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733255"/>
            <a:ext cx="7155904" cy="1036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75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7452320" cy="1152128"/>
          </a:xfrm>
        </p:spPr>
        <p:txBody>
          <a:bodyPr/>
          <a:lstStyle/>
          <a:p>
            <a:pPr lvl="0"/>
            <a:r>
              <a:rPr lang="nl-NL" sz="3600" dirty="0" smtClean="0"/>
              <a:t/>
            </a:r>
            <a:br>
              <a:rPr lang="nl-NL" sz="3600" dirty="0" smtClean="0"/>
            </a:br>
            <a:r>
              <a:rPr lang="nl-NL" sz="3600" dirty="0" smtClean="0"/>
              <a:t>Kennismaking  team 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91680" y="1268760"/>
            <a:ext cx="7452320" cy="4320480"/>
          </a:xfrm>
        </p:spPr>
        <p:txBody>
          <a:bodyPr/>
          <a:lstStyle/>
          <a:p>
            <a:r>
              <a:rPr lang="nl-NL" sz="2800" dirty="0" smtClean="0"/>
              <a:t>Unit directeur: Liset de Keyser</a:t>
            </a:r>
          </a:p>
          <a:p>
            <a:r>
              <a:rPr lang="nl-NL" sz="2800" dirty="0" smtClean="0"/>
              <a:t>Teamleider: Vanessa Daniel</a:t>
            </a:r>
          </a:p>
          <a:p>
            <a:r>
              <a:rPr lang="nl-NL" sz="2800" dirty="0" smtClean="0"/>
              <a:t>Vakdocenten (maandag): Danielle van Mourik, Wim de </a:t>
            </a:r>
            <a:r>
              <a:rPr lang="nl-NL" sz="2800" dirty="0" smtClean="0"/>
              <a:t>Konink</a:t>
            </a:r>
          </a:p>
          <a:p>
            <a:r>
              <a:rPr lang="nl-NL" sz="2800" dirty="0" smtClean="0"/>
              <a:t>Vakdocent: Sandra Lauwerends(woensdag)</a:t>
            </a:r>
            <a:endParaRPr lang="nl-NL" sz="2800" dirty="0" smtClean="0"/>
          </a:p>
          <a:p>
            <a:r>
              <a:rPr lang="nl-NL" sz="2800" dirty="0" err="1" smtClean="0"/>
              <a:t>Ago</a:t>
            </a:r>
            <a:r>
              <a:rPr lang="nl-NL" sz="2800" dirty="0" smtClean="0"/>
              <a:t>-vakken: Emily Kocks en Lise Rietveld</a:t>
            </a:r>
            <a:endParaRPr lang="nl-NL" sz="2800" dirty="0" smtClean="0"/>
          </a:p>
          <a:p>
            <a:r>
              <a:rPr lang="nl-NL" sz="2800" dirty="0" smtClean="0"/>
              <a:t>BPV docenten: Dushka Dowling en Jeanne Emers</a:t>
            </a:r>
          </a:p>
          <a:p>
            <a:r>
              <a:rPr lang="nl-NL" sz="2800" dirty="0" err="1" smtClean="0"/>
              <a:t>SLB’er</a:t>
            </a:r>
            <a:r>
              <a:rPr lang="nl-NL" sz="2800" dirty="0" smtClean="0"/>
              <a:t>: Monica Clarinda en Caroline Cicilia</a:t>
            </a:r>
            <a:endParaRPr lang="nl-NL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743" y="5815013"/>
            <a:ext cx="7158037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18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680" y="457200"/>
            <a:ext cx="7452320" cy="2611760"/>
          </a:xfrm>
        </p:spPr>
        <p:txBody>
          <a:bodyPr/>
          <a:lstStyle/>
          <a:p>
            <a:r>
              <a:rPr lang="nl-NL" sz="8800" dirty="0" smtClean="0"/>
              <a:t>Kennismaking</a:t>
            </a:r>
            <a:r>
              <a:rPr lang="nl-NL" dirty="0" smtClean="0"/>
              <a:t> 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1028" name="Picture 4" descr="C:\Users\1050\AppData\Local\Microsoft\Windows\INetCache\IE\1GO6OAC7\toilet-paper-150912_640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438119"/>
            <a:ext cx="648072" cy="40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572058"/>
            <a:ext cx="3852117" cy="306636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5770020"/>
            <a:ext cx="7158037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90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680" y="457200"/>
            <a:ext cx="7452320" cy="1143000"/>
          </a:xfrm>
        </p:spPr>
        <p:txBody>
          <a:bodyPr/>
          <a:lstStyle/>
          <a:p>
            <a:r>
              <a:rPr lang="nl-NL" dirty="0" smtClean="0"/>
              <a:t>Groepsverdeling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928812"/>
            <a:ext cx="5334000" cy="3000375"/>
          </a:xfrm>
          <a:prstGeom prst="rect">
            <a:avLst/>
          </a:prstGeom>
        </p:spPr>
      </p:pic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800005"/>
            <a:ext cx="7157324" cy="1042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33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457200"/>
            <a:ext cx="7524328" cy="1143000"/>
          </a:xfrm>
        </p:spPr>
        <p:txBody>
          <a:bodyPr/>
          <a:lstStyle/>
          <a:p>
            <a:r>
              <a:rPr lang="nl-NL" dirty="0" smtClean="0"/>
              <a:t>Lestijden en rooster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71600" y="1628800"/>
            <a:ext cx="7772400" cy="5229200"/>
          </a:xfrm>
        </p:spPr>
        <p:txBody>
          <a:bodyPr/>
          <a:lstStyle/>
          <a:p>
            <a:r>
              <a:rPr lang="nl-NL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Lestijden BBL</a:t>
            </a:r>
            <a:endParaRPr lang="nl-NL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nl-NL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17:15 - 18:00</a:t>
            </a:r>
          </a:p>
          <a:p>
            <a:pPr lvl="0"/>
            <a:r>
              <a:rPr lang="nl-NL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18:00 - 18:45</a:t>
            </a:r>
          </a:p>
          <a:p>
            <a:pPr lvl="0"/>
            <a:r>
              <a:rPr lang="nl-NL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18:45 - 19:30</a:t>
            </a:r>
          </a:p>
          <a:p>
            <a:r>
              <a:rPr lang="nl-NL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19:30 - 19:45 pauze</a:t>
            </a:r>
          </a:p>
          <a:p>
            <a:pPr lvl="0"/>
            <a:r>
              <a:rPr lang="nl-NL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19:45 - 20:30 </a:t>
            </a:r>
          </a:p>
          <a:p>
            <a:pPr lvl="0"/>
            <a:r>
              <a:rPr lang="nl-NL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20:30 - 21:15</a:t>
            </a:r>
          </a:p>
          <a:p>
            <a:pPr lvl="0"/>
            <a:r>
              <a:rPr lang="nl-NL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21:15 - 22:00</a:t>
            </a:r>
          </a:p>
          <a:p>
            <a:r>
              <a:rPr lang="nl-NL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nl-NL" sz="1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l-NL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Legenda </a:t>
            </a:r>
            <a:r>
              <a:rPr lang="nl-NL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rooster</a:t>
            </a:r>
            <a:endParaRPr lang="nl-NL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l-NL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SLB = </a:t>
            </a:r>
            <a:r>
              <a:rPr lang="nl-NL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Studieloopbaanbegeleiding                            </a:t>
            </a:r>
            <a:r>
              <a:rPr lang="nl-NL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nl-NL" sz="2000" dirty="0" smtClean="0"/>
              <a:t>            </a:t>
            </a:r>
            <a:r>
              <a:rPr lang="nl-NL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AGO </a:t>
            </a:r>
            <a:r>
              <a:rPr lang="nl-NL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Agogische vakken (de vakken voor je beroep)</a:t>
            </a:r>
          </a:p>
          <a:p>
            <a:r>
              <a:rPr lang="nl-NL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NED = Nederlands					</a:t>
            </a:r>
            <a:r>
              <a:rPr lang="nl-NL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REK </a:t>
            </a:r>
            <a:r>
              <a:rPr lang="nl-NL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Rekenen</a:t>
            </a:r>
          </a:p>
          <a:p>
            <a:r>
              <a:rPr lang="nl-NL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ICT = Informatie Communicatie Technologie		</a:t>
            </a:r>
          </a:p>
          <a:p>
            <a:endParaRPr lang="nl-N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12776"/>
            <a:ext cx="590465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335691"/>
            <a:ext cx="7035402" cy="51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6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696" y="457200"/>
            <a:ext cx="7308304" cy="1143000"/>
          </a:xfrm>
        </p:spPr>
        <p:txBody>
          <a:bodyPr/>
          <a:lstStyle/>
          <a:p>
            <a:r>
              <a:rPr lang="nl-NL" dirty="0" smtClean="0"/>
              <a:t>Pauze </a:t>
            </a:r>
            <a:endParaRPr lang="nl-NL" dirty="0"/>
          </a:p>
        </p:txBody>
      </p:sp>
      <p:pic>
        <p:nvPicPr>
          <p:cNvPr id="12290" name="Picture 2" descr="C:\Users\1050\AppData\Local\Microsoft\Windows\INetCache\IE\1LOPMCRO\camera-29061_960_720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764704"/>
            <a:ext cx="3168053" cy="259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1050\AppData\Local\Microsoft\Windows\INetCache\IE\1GO6OAC7\nicubunu-Lemonade-glass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76872"/>
            <a:ext cx="2664456" cy="247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1050\AppData\Local\Microsoft\Windows\INetCache\IE\1GO6OAC7\Raspberry-Chocolate-Cake-4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15289"/>
            <a:ext cx="2713484" cy="180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783538"/>
            <a:ext cx="7158037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360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7452320" cy="1656184"/>
          </a:xfrm>
        </p:spPr>
        <p:txBody>
          <a:bodyPr/>
          <a:lstStyle/>
          <a:p>
            <a:pPr lvl="0"/>
            <a:r>
              <a:rPr lang="nl-NL" sz="3600" dirty="0" smtClean="0"/>
              <a:t>Uitleg opleidingsprogramma</a:t>
            </a:r>
            <a:br>
              <a:rPr lang="nl-NL" sz="3600" dirty="0" smtClean="0"/>
            </a:b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91680" y="1981200"/>
            <a:ext cx="7452320" cy="4114800"/>
          </a:xfrm>
        </p:spPr>
        <p:txBody>
          <a:bodyPr/>
          <a:lstStyle/>
          <a:p>
            <a:r>
              <a:rPr lang="nl-NL" sz="36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B</a:t>
            </a:r>
            <a:r>
              <a:rPr lang="nl-NL" sz="3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oekje </a:t>
            </a:r>
            <a:r>
              <a:rPr lang="nl-NL" sz="36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MBO, OER </a:t>
            </a:r>
            <a:r>
              <a:rPr lang="nl-NL" sz="3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uitdelen</a:t>
            </a:r>
            <a:endParaRPr lang="nl-NL" dirty="0"/>
          </a:p>
        </p:txBody>
      </p:sp>
      <p:pic>
        <p:nvPicPr>
          <p:cNvPr id="7170" name="Picture 2" descr="C:\Users\1050\AppData\Local\Microsoft\Windows\INetCache\IE\30TX2DIJ\girl-160167_960_72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848" y="2530029"/>
            <a:ext cx="2317738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787157"/>
            <a:ext cx="7158037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242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680" y="457200"/>
            <a:ext cx="7452320" cy="1143000"/>
          </a:xfrm>
        </p:spPr>
        <p:txBody>
          <a:bodyPr/>
          <a:lstStyle/>
          <a:p>
            <a:pPr lvl="0"/>
            <a:r>
              <a:rPr lang="nl-NL" dirty="0" smtClean="0"/>
              <a:t>Samenwerkingsspelletje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3074" name="Picture 2" descr="C:\Users\1050\AppData\Local\Microsoft\Windows\INetCache\IE\FNM9RDM5\suikerklontjes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44824"/>
            <a:ext cx="3888432" cy="30046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815013"/>
            <a:ext cx="7158037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00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lebrate design template">
  <a:themeElements>
    <a:clrScheme name="Kantoorthema 1">
      <a:dk1>
        <a:srgbClr val="4E0035"/>
      </a:dk1>
      <a:lt1>
        <a:srgbClr val="FFFFCC"/>
      </a:lt1>
      <a:dk2>
        <a:srgbClr val="990066"/>
      </a:dk2>
      <a:lt2>
        <a:srgbClr val="FFCC00"/>
      </a:lt2>
      <a:accent1>
        <a:srgbClr val="FF9900"/>
      </a:accent1>
      <a:accent2>
        <a:srgbClr val="660066"/>
      </a:accent2>
      <a:accent3>
        <a:srgbClr val="CAAAB8"/>
      </a:accent3>
      <a:accent4>
        <a:srgbClr val="DADAAE"/>
      </a:accent4>
      <a:accent5>
        <a:srgbClr val="FFCAAA"/>
      </a:accent5>
      <a:accent6>
        <a:srgbClr val="5C005C"/>
      </a:accent6>
      <a:hlink>
        <a:srgbClr val="FF99CC"/>
      </a:hlink>
      <a:folHlink>
        <a:srgbClr val="FF3399"/>
      </a:folHlink>
    </a:clrScheme>
    <a:fontScheme name="Kantoorthem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antoorthema 1">
        <a:dk1>
          <a:srgbClr val="4E0035"/>
        </a:dk1>
        <a:lt1>
          <a:srgbClr val="FFFFCC"/>
        </a:lt1>
        <a:dk2>
          <a:srgbClr val="990066"/>
        </a:dk2>
        <a:lt2>
          <a:srgbClr val="FFCC00"/>
        </a:lt2>
        <a:accent1>
          <a:srgbClr val="FF9900"/>
        </a:accent1>
        <a:accent2>
          <a:srgbClr val="660066"/>
        </a:accent2>
        <a:accent3>
          <a:srgbClr val="CAAAB8"/>
        </a:accent3>
        <a:accent4>
          <a:srgbClr val="DADAAE"/>
        </a:accent4>
        <a:accent5>
          <a:srgbClr val="FFCAAA"/>
        </a:accent5>
        <a:accent6>
          <a:srgbClr val="5C005C"/>
        </a:accent6>
        <a:hlink>
          <a:srgbClr val="FF99CC"/>
        </a:hlink>
        <a:folHlink>
          <a:srgbClr val="FF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2">
        <a:dk1>
          <a:srgbClr val="660066"/>
        </a:dk1>
        <a:lt1>
          <a:srgbClr val="FFFFE6"/>
        </a:lt1>
        <a:dk2>
          <a:srgbClr val="CC0099"/>
        </a:dk2>
        <a:lt2>
          <a:srgbClr val="BFA6BC"/>
        </a:lt2>
        <a:accent1>
          <a:srgbClr val="FF9900"/>
        </a:accent1>
        <a:accent2>
          <a:srgbClr val="660066"/>
        </a:accent2>
        <a:accent3>
          <a:srgbClr val="FFFFF0"/>
        </a:accent3>
        <a:accent4>
          <a:srgbClr val="560056"/>
        </a:accent4>
        <a:accent5>
          <a:srgbClr val="FFCAAA"/>
        </a:accent5>
        <a:accent6>
          <a:srgbClr val="5C005C"/>
        </a:accent6>
        <a:hlink>
          <a:srgbClr val="FFCC00"/>
        </a:hlink>
        <a:folHlink>
          <a:srgbClr val="FF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EAEAEA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4">
        <a:dk1>
          <a:srgbClr val="000000"/>
        </a:dk1>
        <a:lt1>
          <a:srgbClr val="FFCC00"/>
        </a:lt1>
        <a:dk2>
          <a:srgbClr val="990066"/>
        </a:dk2>
        <a:lt2>
          <a:srgbClr val="4E0035"/>
        </a:lt2>
        <a:accent1>
          <a:srgbClr val="FF33CC"/>
        </a:accent1>
        <a:accent2>
          <a:srgbClr val="990099"/>
        </a:accent2>
        <a:accent3>
          <a:srgbClr val="FFE2AA"/>
        </a:accent3>
        <a:accent4>
          <a:srgbClr val="000000"/>
        </a:accent4>
        <a:accent5>
          <a:srgbClr val="FFADE2"/>
        </a:accent5>
        <a:accent6>
          <a:srgbClr val="8A008A"/>
        </a:accent6>
        <a:hlink>
          <a:srgbClr val="FF99CC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5">
        <a:dk1>
          <a:srgbClr val="4E0035"/>
        </a:dk1>
        <a:lt1>
          <a:srgbClr val="FFFFCC"/>
        </a:lt1>
        <a:dk2>
          <a:srgbClr val="6600CC"/>
        </a:dk2>
        <a:lt2>
          <a:srgbClr val="FFCC00"/>
        </a:lt2>
        <a:accent1>
          <a:srgbClr val="CC9900"/>
        </a:accent1>
        <a:accent2>
          <a:srgbClr val="990099"/>
        </a:accent2>
        <a:accent3>
          <a:srgbClr val="B8AAE2"/>
        </a:accent3>
        <a:accent4>
          <a:srgbClr val="DADAAE"/>
        </a:accent4>
        <a:accent5>
          <a:srgbClr val="E2CAAA"/>
        </a:accent5>
        <a:accent6>
          <a:srgbClr val="8A008A"/>
        </a:accent6>
        <a:hlink>
          <a:srgbClr val="FF99CC"/>
        </a:hlink>
        <a:folHlink>
          <a:srgbClr val="99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6">
        <a:dk1>
          <a:srgbClr val="4E0035"/>
        </a:dk1>
        <a:lt1>
          <a:srgbClr val="FFFFCC"/>
        </a:lt1>
        <a:dk2>
          <a:srgbClr val="996633"/>
        </a:dk2>
        <a:lt2>
          <a:srgbClr val="FFCC00"/>
        </a:lt2>
        <a:accent1>
          <a:srgbClr val="669900"/>
        </a:accent1>
        <a:accent2>
          <a:srgbClr val="990099"/>
        </a:accent2>
        <a:accent3>
          <a:srgbClr val="CAB8AD"/>
        </a:accent3>
        <a:accent4>
          <a:srgbClr val="DADAAE"/>
        </a:accent4>
        <a:accent5>
          <a:srgbClr val="B8CAAA"/>
        </a:accent5>
        <a:accent6>
          <a:srgbClr val="8A008A"/>
        </a:accent6>
        <a:hlink>
          <a:srgbClr val="FF99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7">
        <a:dk1>
          <a:srgbClr val="4E0035"/>
        </a:dk1>
        <a:lt1>
          <a:srgbClr val="FFFFCC"/>
        </a:lt1>
        <a:dk2>
          <a:srgbClr val="336633"/>
        </a:dk2>
        <a:lt2>
          <a:srgbClr val="FFCC00"/>
        </a:lt2>
        <a:accent1>
          <a:srgbClr val="009900"/>
        </a:accent1>
        <a:accent2>
          <a:srgbClr val="990099"/>
        </a:accent2>
        <a:accent3>
          <a:srgbClr val="ADB8AD"/>
        </a:accent3>
        <a:accent4>
          <a:srgbClr val="DADAAE"/>
        </a:accent4>
        <a:accent5>
          <a:srgbClr val="AACAAA"/>
        </a:accent5>
        <a:accent6>
          <a:srgbClr val="8A008A"/>
        </a:accent6>
        <a:hlink>
          <a:srgbClr val="FF99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8">
        <a:dk1>
          <a:srgbClr val="4E0035"/>
        </a:dk1>
        <a:lt1>
          <a:srgbClr val="FFFFCC"/>
        </a:lt1>
        <a:dk2>
          <a:srgbClr val="0000CC"/>
        </a:dk2>
        <a:lt2>
          <a:srgbClr val="FFCC00"/>
        </a:lt2>
        <a:accent1>
          <a:srgbClr val="FF33CC"/>
        </a:accent1>
        <a:accent2>
          <a:srgbClr val="990099"/>
        </a:accent2>
        <a:accent3>
          <a:srgbClr val="AAAAE2"/>
        </a:accent3>
        <a:accent4>
          <a:srgbClr val="DADAAE"/>
        </a:accent4>
        <a:accent5>
          <a:srgbClr val="FFADE2"/>
        </a:accent5>
        <a:accent6>
          <a:srgbClr val="8A008A"/>
        </a:accent6>
        <a:hlink>
          <a:srgbClr val="FF99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Celebrate design template</Template>
  <TotalTime>27322</TotalTime>
  <Words>153</Words>
  <Application>Microsoft Office PowerPoint</Application>
  <PresentationFormat>Diavoorstelling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Celebrate design template</vt:lpstr>
      <vt:lpstr>Introductie avond BBL niv.3</vt:lpstr>
      <vt:lpstr>Programma </vt:lpstr>
      <vt:lpstr> Kennismaking  team </vt:lpstr>
      <vt:lpstr>Kennismaking  </vt:lpstr>
      <vt:lpstr>Groepsverdeling</vt:lpstr>
      <vt:lpstr>Lestijden en rooster</vt:lpstr>
      <vt:lpstr>Pauze </vt:lpstr>
      <vt:lpstr>Uitleg opleidingsprogramma </vt:lpstr>
      <vt:lpstr>Samenwerkingsspelletje </vt:lpstr>
      <vt:lpstr>Beroepshouding/schoolregels</vt:lpstr>
      <vt:lpstr>Evaluatie </vt:lpstr>
      <vt:lpstr>Vragen??</vt:lpstr>
    </vt:vector>
  </TitlesOfParts>
  <Company>SGBonaire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Monica Clarinda</dc:creator>
  <cp:lastModifiedBy>Monica Clarinda</cp:lastModifiedBy>
  <cp:revision>27</cp:revision>
  <dcterms:created xsi:type="dcterms:W3CDTF">2017-12-20T18:11:05Z</dcterms:created>
  <dcterms:modified xsi:type="dcterms:W3CDTF">2018-01-08T17:52:34Z</dcterms:modified>
</cp:coreProperties>
</file>